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23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64592" y="2560320"/>
            <a:ext cx="12024360" cy="45720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45720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14B8A6"/>
                </a:solidFill>
                <a:latin typeface="Calibri"/>
              </a:rPr>
              <a:t>CertTracker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868680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4748B"/>
                </a:solidFill>
                <a:latin typeface="Calibri"/>
              </a:rPr>
              <a:t>How-To Guide 1 of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325880"/>
            <a:ext cx="10515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Calibri"/>
              </a:rPr>
              <a:t>Getting Started with CertTracker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724912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1">
                <a:solidFill>
                  <a:srgbClr val="14B8A6"/>
                </a:solidFill>
                <a:latin typeface="Calibri"/>
              </a:rPr>
              <a:t>Be up and running in under 5 minutes.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What We'll Cover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88720"/>
            <a:ext cx="1124712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64008" cy="5486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261872"/>
            <a:ext cx="411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D9488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98448"/>
            <a:ext cx="10058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E293B"/>
                </a:solidFill>
                <a:latin typeface="Calibri"/>
              </a:rPr>
              <a:t>Create &amp; log in to your account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56232"/>
            <a:ext cx="1124712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1856232"/>
            <a:ext cx="64008" cy="5486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1929384"/>
            <a:ext cx="411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D9488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1965960"/>
            <a:ext cx="10058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E293B"/>
                </a:solidFill>
                <a:latin typeface="Calibri"/>
              </a:rPr>
              <a:t>Add your first SSL monitor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523744"/>
            <a:ext cx="1124712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2523744"/>
            <a:ext cx="64008" cy="5486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2596896"/>
            <a:ext cx="411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D9488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633472"/>
            <a:ext cx="10058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E293B"/>
                </a:solidFill>
                <a:latin typeface="Calibri"/>
              </a:rPr>
              <a:t>Set up alert email addresses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191256"/>
            <a:ext cx="1124712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191256"/>
            <a:ext cx="64008" cy="5486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264408"/>
            <a:ext cx="411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D9488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3300984"/>
            <a:ext cx="10058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E293B"/>
                </a:solidFill>
                <a:latin typeface="Calibri"/>
              </a:rPr>
              <a:t>Read your dashboard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3858768"/>
            <a:ext cx="1124712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7200" y="3858768"/>
            <a:ext cx="64008" cy="5486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4360" y="3931920"/>
            <a:ext cx="411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D9488"/>
                </a:solidFill>
                <a:latin typeface="Calibr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43000" y="3968496"/>
            <a:ext cx="10058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E293B"/>
                </a:solidFill>
                <a:latin typeface="Calibri"/>
              </a:rPr>
              <a:t>Understand monitor status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Step 1 — Create Your Account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7498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Sign up at certtracker.12squared.com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1234440"/>
            <a:ext cx="2743200" cy="27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65760" y="1234440"/>
            <a:ext cx="64008" cy="27432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30352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Visit the site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2194560"/>
            <a:ext cx="24688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Go to certtracker.12squared.com and click Sign Up. Enter your company name, email, and a password.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10128" y="1234440"/>
            <a:ext cx="2743200" cy="27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10128" y="1234440"/>
            <a:ext cx="64008" cy="27432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74720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4720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Verify email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4720" y="2194560"/>
            <a:ext cx="24688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Check your inbox for a verification email. Click the link to activate your account.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54496" y="1234440"/>
            <a:ext cx="2743200" cy="27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54496" y="1234440"/>
            <a:ext cx="64008" cy="27432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19088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088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Choose a plan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088" y="2194560"/>
            <a:ext cx="24688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Start with the Free plan or select Pro/Business during signup. You can upgrade anytime from Billing.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98864" y="1234440"/>
            <a:ext cx="2743200" cy="27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198864" y="1234440"/>
            <a:ext cx="64008" cy="27432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63456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63456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First login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63456" y="2194560"/>
            <a:ext cx="24688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Log in and you'll land on the Dashboard. Your account is ready — time to add monitors.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Step 2 — Add Your First Monitor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7498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Navigate to Monitors and click + Add Monitor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1188720"/>
            <a:ext cx="6858000" cy="5120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65760" y="1188720"/>
            <a:ext cx="64008" cy="51206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325880"/>
            <a:ext cx="1920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D9488"/>
                </a:solidFill>
                <a:latin typeface="Calibri"/>
              </a:rPr>
              <a:t>Hostname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06040" y="1325880"/>
            <a:ext cx="4480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The subdomain part of your URL (e.g. www, api, mail)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029967"/>
            <a:ext cx="1920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D9488"/>
                </a:solidFill>
                <a:latin typeface="Calibri"/>
              </a:rPr>
              <a:t>Domain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06040" y="2029967"/>
            <a:ext cx="4480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Your domain name (e.g. example.com)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2734056"/>
            <a:ext cx="1920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D9488"/>
                </a:solidFill>
                <a:latin typeface="Calibri"/>
              </a:rPr>
              <a:t>Port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06040" y="2734056"/>
            <a:ext cx="4480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443 for HTTPS, or your custom SSL 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3438144"/>
            <a:ext cx="1920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D9488"/>
                </a:solidFill>
                <a:latin typeface="Calibri"/>
              </a:rPr>
              <a:t>Path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3438144"/>
            <a:ext cx="4480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Optional URL path for HTTP check (e.g. /)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142231"/>
            <a:ext cx="1920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D9488"/>
                </a:solidFill>
                <a:latin typeface="Calibri"/>
              </a:rPr>
              <a:t>Interval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06040" y="4142231"/>
            <a:ext cx="4480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How often to poll: 5 min to Daily (plan-dependent)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4846319"/>
            <a:ext cx="1920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D9488"/>
                </a:solidFill>
                <a:latin typeface="Calibri"/>
              </a:rPr>
              <a:t>Poller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19"/>
            <a:ext cx="4480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Public (hosted) or a private on-box poller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79" y="1371600"/>
            <a:ext cx="44805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1E293B"/>
                </a:solidFill>
                <a:latin typeface="Calibri"/>
              </a:rPr>
              <a:t>Once you click Add Monitor, CertTracker immediately begins
polling. Results appear within the next poll cycle.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98079" y="2926080"/>
            <a:ext cx="4480560" cy="6400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79" y="3108960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✓  The URL preview updates as you type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79" y="3547872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✓  New monitors are polled immediately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98079" y="3986783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✓  Drag rows to set priority order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98079" y="4425696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✓  Click any row to view cert details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Step 3 — Set Up Alert Addresses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7498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Tell CertTracker who to notify before certs expire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1188720"/>
            <a:ext cx="1143000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65760" y="1188720"/>
            <a:ext cx="64008" cy="11887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2801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E293B"/>
                </a:solidFill>
                <a:latin typeface="Calibri"/>
              </a:rPr>
              <a:t>Go to Administration → Alert Addresses and click Add Alert Address.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164592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Alert addresses receive expiration warnings and change notifications — they don't need a CertTracker login.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" y="2606040"/>
            <a:ext cx="182880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65760" y="2606040"/>
            <a:ext cx="1828800" cy="64008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274320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0B981"/>
                </a:solidFill>
                <a:latin typeface="Calibri"/>
              </a:rPr>
              <a:t>60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06324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First warning — plenty of time to renew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77440" y="2606040"/>
            <a:ext cx="182880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377440" y="2606040"/>
            <a:ext cx="1828800" cy="64008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468880" y="274320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0B981"/>
                </a:solidFill>
                <a:latin typeface="Calibri"/>
              </a:rPr>
              <a:t>30 days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68880" y="306324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Second warning — renewal should be in progress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89120" y="2606040"/>
            <a:ext cx="182880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389120" y="2606040"/>
            <a:ext cx="1828800" cy="6400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80560" y="274320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59E0B"/>
                </a:solidFill>
                <a:latin typeface="Calibri"/>
              </a:rPr>
              <a:t>14 days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80560" y="306324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Urgent warning — act now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5760" y="3611880"/>
            <a:ext cx="182880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65760" y="3611880"/>
            <a:ext cx="1828800" cy="6400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374904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F4444"/>
                </a:solidFill>
                <a:latin typeface="Calibri"/>
              </a:rPr>
              <a:t>7 days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40690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Critical — cert expires very soon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377440" y="3611880"/>
            <a:ext cx="182880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377440" y="3611880"/>
            <a:ext cx="1828800" cy="6400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468880" y="374904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F4444"/>
                </a:solidFill>
                <a:latin typeface="Calibri"/>
              </a:rPr>
              <a:t>Expired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68880" y="40690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Cert has expired — immediate action required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89120" y="3611880"/>
            <a:ext cx="182880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389120" y="3611880"/>
            <a:ext cx="1828800" cy="6400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480560" y="374904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D9488"/>
                </a:solidFill>
                <a:latin typeface="Calibri"/>
              </a:rPr>
              <a:t>Changed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80560" y="40690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Calibri"/>
              </a:rPr>
              <a:t>Cert was replaced or reissued unexpectedly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Step 4 — Your Dashboard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7498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A live overview of every certificate you're monitoring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1234440"/>
            <a:ext cx="1874519" cy="256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65760" y="1234440"/>
            <a:ext cx="64008" cy="25603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30352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/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828800"/>
            <a:ext cx="160019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Status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2194560"/>
            <a:ext cx="1600199" cy="146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OK / Warning / Expired / Paused — colour-coded at a glance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31720" y="1234440"/>
            <a:ext cx="1874519" cy="256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331720" y="1234440"/>
            <a:ext cx="64008" cy="25603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496312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/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96312" y="1828800"/>
            <a:ext cx="160019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Availability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96312" y="2194560"/>
            <a:ext cx="1600199" cy="146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Uptime % over the last 30 days based on poll results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97679" y="1234440"/>
            <a:ext cx="1874519" cy="256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297679" y="1234440"/>
            <a:ext cx="64008" cy="25603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62271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/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62271" y="1828800"/>
            <a:ext cx="160019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Certificate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62271" y="2194560"/>
            <a:ext cx="1600199" cy="146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Issuer, common name, days to expiry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63640" y="1234440"/>
            <a:ext cx="1874519" cy="256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63640" y="1234440"/>
            <a:ext cx="64008" cy="25603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28231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/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28231" y="1828800"/>
            <a:ext cx="160019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TLS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28231" y="2194560"/>
            <a:ext cx="1600199" cy="146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TLS version negotiated on the most recent poll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29600" y="1234440"/>
            <a:ext cx="1874519" cy="256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29600" y="1234440"/>
            <a:ext cx="64008" cy="25603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94192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/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94192" y="1828800"/>
            <a:ext cx="160019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Last Checked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94192" y="2194560"/>
            <a:ext cx="1600199" cy="146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Timestamp of the most recent successful poll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195560" y="1234440"/>
            <a:ext cx="1874519" cy="256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195560" y="1234440"/>
            <a:ext cx="64008" cy="25603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360152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/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60152" y="1828800"/>
            <a:ext cx="160019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Change State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60152" y="2194560"/>
            <a:ext cx="1600199" cy="146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Stable / Changed — flags when cert details differ from baseline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23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64592" y="3200400"/>
            <a:ext cx="12024360" cy="45720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00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Calibri"/>
              </a:rPr>
              <a:t>You're All Set!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08760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14B8A6"/>
                </a:solidFill>
                <a:latin typeface="Calibri"/>
              </a:rPr>
              <a:t>Your certificates are now being monitored 24/7.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383280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CBD5E1"/>
                </a:solidFill>
                <a:latin typeface="Calibri"/>
              </a:rPr>
              <a:t>→  Explore the Monitors page — click any row to view full cert details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391363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CBD5E1"/>
                </a:solidFill>
                <a:latin typeface="Calibri"/>
              </a:rPr>
              <a:t>→  Add more monitors — up to your plan limit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4443984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CBD5E1"/>
                </a:solidFill>
                <a:latin typeface="Calibri"/>
              </a:rPr>
              <a:t>→  Visit the Community Wiki for tips and how-to guides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4974336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CBD5E1"/>
                </a:solidFill>
                <a:latin typeface="Calibri"/>
              </a:rPr>
              <a:t>→  Upgrade your plan anytime from the Billing page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126480"/>
            <a:ext cx="5486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1">
                <a:solidFill>
                  <a:srgbClr val="64748B"/>
                </a:solidFill>
                <a:latin typeface="Calibri"/>
              </a:rPr>
              <a:t>certtracker.12squared.com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