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4592" y="2560320"/>
            <a:ext cx="12024360" cy="4572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45720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14B8A6"/>
                </a:solidFill>
                <a:latin typeface="Calibri"/>
              </a:rPr>
              <a:t>CertTracker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86868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How-To Guide 2 of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32588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Calibri"/>
              </a:rPr>
              <a:t>Managing Your SSL Monitors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724912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14B8A6"/>
                </a:solidFill>
                <a:latin typeface="Calibri"/>
              </a:rPr>
              <a:t>Add, edit, prioritize, and understand your certificate monitors.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What Is a Monitor?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1E293B"/>
                </a:solidFill>
                <a:latin typeface="Calibri"/>
              </a:rPr>
              <a:t>A monitor is a single hostname + port + path combination that CertTracker polls on a schedule.
Each poll connects via TLS, retrieves the certificate, checks expiry and issuer details, and records availability. Results are stored in your history and trigger alerts when needed.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743200"/>
            <a:ext cx="11247120" cy="640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926080"/>
            <a:ext cx="2651760" cy="128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2926080"/>
            <a:ext cx="265176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3035808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www.example.com:443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493008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Your main website — HTTPS on port 443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91840" y="2926080"/>
            <a:ext cx="2651760" cy="128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291840" y="2926080"/>
            <a:ext cx="265176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29000" y="3035808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api.example.com:443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3493008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REST API endpoint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6480" y="2926080"/>
            <a:ext cx="2651760" cy="128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26480" y="2926080"/>
            <a:ext cx="265176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63640" y="3035808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mail.example.com:587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3640" y="3493008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SMTP/STARTTLS mail server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61120" y="2926080"/>
            <a:ext cx="2651760" cy="128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61120" y="2926080"/>
            <a:ext cx="265176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98280" y="3035808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D9488"/>
                </a:solidFill>
                <a:latin typeface="Calibri"/>
              </a:rPr>
              <a:t>vpn.example.com:8443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8280" y="3493008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Custom VPN portal port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Polling Intervals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Choose how often CertTracker checks each monitor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188720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188720"/>
            <a:ext cx="141732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8912" y="1298448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536192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0B981"/>
                </a:solidFill>
                <a:latin typeface="Calibri"/>
              </a:rPr>
              <a:t>Pro+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1353312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Highest frequency — catch cert changes within minutes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1865376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65760" y="1865376"/>
            <a:ext cx="141732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" y="1975104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15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" y="2212848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0B981"/>
                </a:solidFill>
                <a:latin typeface="Calibri"/>
              </a:rPr>
              <a:t>Pro+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2029968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Good balance for critical production hosts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" y="2542032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5760" y="2542032"/>
            <a:ext cx="1417320" cy="54864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8912" y="2651760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30 min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912" y="2889504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0B981"/>
                </a:solidFill>
                <a:latin typeface="Calibri"/>
              </a:rPr>
              <a:t>Pro+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0240" y="2706624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Suitable for important but non-critical hosts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3218688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5760" y="3218688"/>
            <a:ext cx="141732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8912" y="3328416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Hourly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" y="3566160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9488"/>
                </a:solidFill>
                <a:latin typeface="Calibri"/>
              </a:rPr>
              <a:t>All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40" y="3383280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Good default for most hosts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5760" y="3895344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65760" y="3895344"/>
            <a:ext cx="141732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38912" y="4005072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6 Hours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8912" y="4242816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9488"/>
                </a:solidFill>
                <a:latin typeface="Calibri"/>
              </a:rPr>
              <a:t>All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20240" y="4059936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For hosts that rarely change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" y="4572000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65760" y="4572000"/>
            <a:ext cx="141732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38912" y="4681728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12 Hours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8912" y="4919472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9488"/>
                </a:solidFill>
                <a:latin typeface="Calibri"/>
              </a:rPr>
              <a:t>All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20240" y="4736592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For low-priority or internal hosts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5760" y="5248656"/>
            <a:ext cx="14173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5248656"/>
            <a:ext cx="141732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8912" y="5358384"/>
            <a:ext cx="822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Daily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8912" y="5596128"/>
            <a:ext cx="1188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D9488"/>
                </a:solidFill>
                <a:latin typeface="Calibri"/>
              </a:rPr>
              <a:t>All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20240" y="5413248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Minimum polling — useful for cost control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Editing &amp; Pausing Monitors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188720"/>
            <a:ext cx="11430000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188720"/>
            <a:ext cx="64008" cy="7498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344168"/>
            <a:ext cx="1371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0D9488"/>
                </a:solidFill>
                <a:latin typeface="Calibri"/>
              </a:rPr>
              <a:t>✏️ Edit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137160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Click the pencil icon on any monitor row to change hostname, port, path, interval, or poller assignment.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2066543"/>
            <a:ext cx="11430000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" y="2066543"/>
            <a:ext cx="64008" cy="7498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221991"/>
            <a:ext cx="1371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0D9488"/>
                </a:solidFill>
                <a:latin typeface="Calibri"/>
              </a:rPr>
              <a:t>⏸ Pause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224942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Click the pause icon to temporarily stop polling without deleting the monitor. No alerts fire while paused.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" y="2944368"/>
            <a:ext cx="11430000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65760" y="2944368"/>
            <a:ext cx="64008" cy="7498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99815"/>
            <a:ext cx="1371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0D9488"/>
                </a:solidFill>
                <a:latin typeface="Calibri"/>
              </a:rPr>
              <a:t>▶ Resume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3120" y="3127248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Click the play icon to resume polling. The monitor is polled on the next timer tick.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5760" y="3822191"/>
            <a:ext cx="11430000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5760" y="3822191"/>
            <a:ext cx="64008" cy="7498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3977639"/>
            <a:ext cx="1371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0D9488"/>
                </a:solidFill>
                <a:latin typeface="Calibri"/>
              </a:rPr>
              <a:t>🗑 Delete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03120" y="400507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Click the delete (×) icon to permanently remove a monitor and its history. Cannot be undone.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4700016"/>
            <a:ext cx="11430000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5760" y="4700016"/>
            <a:ext cx="64008" cy="74980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855464"/>
            <a:ext cx="1371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0D9488"/>
                </a:solidFill>
                <a:latin typeface="Calibri"/>
              </a:rPr>
              <a:t>⏸ Pause All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03120" y="488289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The Pause All button at the top of the monitor list pauses every monitor for your company at once.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Priority Ordering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Drag monitors to set the order — higher priority monitors are polled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When multiple monitors are due on the same poll cycle, CertTracker polls them in priority order. Put your most critical hosts (e.g. main website, payment gateway) at the top.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286000"/>
            <a:ext cx="112471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2286000"/>
            <a:ext cx="64008" cy="5669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2423160"/>
            <a:ext cx="10881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✓  Drag the ≡ handle on the left of each row to reorder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971800"/>
            <a:ext cx="112471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2971800"/>
            <a:ext cx="64008" cy="5669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3108960"/>
            <a:ext cx="10881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✓  Click Save Priority Order after reordering to persist changes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3657600"/>
            <a:ext cx="112471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3657600"/>
            <a:ext cx="64008" cy="5669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3794760"/>
            <a:ext cx="10881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✓  Priority also determines display order on the dashboard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4343400"/>
            <a:ext cx="1124712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" y="4343400"/>
            <a:ext cx="64008" cy="5669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480560"/>
            <a:ext cx="10881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✓  Monitors with the same interval compete — priority breaks ties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Understanding Monitor Status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234440"/>
            <a:ext cx="1143000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201168" cy="77724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17320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0B981"/>
                </a:solidFill>
                <a:latin typeface="Calibri"/>
              </a:rPr>
              <a:t>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8879" y="1435608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Certificate is valid, not expiring soon, and host is responding normally.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2121408"/>
            <a:ext cx="1143000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" y="2121408"/>
            <a:ext cx="201168" cy="7772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304288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59E0B"/>
                </a:solidFill>
                <a:latin typeface="Calibri"/>
              </a:rPr>
              <a:t>Warning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79" y="2322576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Certificate expires within your warning threshold (30 days by default).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" y="3008376"/>
            <a:ext cx="1143000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65760" y="3008376"/>
            <a:ext cx="201168" cy="77724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191256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F4444"/>
                </a:solidFill>
                <a:latin typeface="Calibri"/>
              </a:rPr>
              <a:t>Expired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8879" y="3209544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Certificate has expired — immediate action required.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5760" y="3895344"/>
            <a:ext cx="1143000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5760" y="3895344"/>
            <a:ext cx="201168" cy="7772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4078224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Changed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68879" y="4096511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Certificate was replaced or reissued since the last known-good state.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4782312"/>
            <a:ext cx="1143000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5760" y="4782312"/>
            <a:ext cx="201168" cy="77724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4965192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64748B"/>
                </a:solidFill>
                <a:latin typeface="Calibri"/>
              </a:rPr>
              <a:t>Paused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68879" y="4983479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Polling is suspended. No alerts will fire.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5760" y="5669279"/>
            <a:ext cx="1143000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65760" y="5669279"/>
            <a:ext cx="201168" cy="777240"/>
          </a:xfrm>
          <a:prstGeom prst="rect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5852159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94A3B8"/>
                </a:solidFill>
                <a:latin typeface="Calibri"/>
              </a:rPr>
              <a:t>Unknown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68879" y="5870447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Monitor has never been successfully polled yet.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