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23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64592" y="2560320"/>
            <a:ext cx="12024360" cy="4572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45720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14B8A6"/>
                </a:solidFill>
                <a:latin typeface="Calibri"/>
              </a:rPr>
              <a:t>CertTracker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868680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Calibri"/>
              </a:rPr>
              <a:t>How-To Guide 3 of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32588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Calibri"/>
              </a:rPr>
              <a:t>Alerts &amp; Notifications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724912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14B8A6"/>
                </a:solidFill>
                <a:latin typeface="Calibri"/>
              </a:rPr>
              <a:t>Know before your certificates expire — or change unexpectedly.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How CertTracker Alerts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E293B"/>
                </a:solidFill>
                <a:latin typeface="Calibri"/>
              </a:rPr>
              <a:t>CertTracker sends proactive email alerts based on certificate expiry and change events. Alerts go to all email addresses configured under Administration → Alert Addresses. No login is required to receive alerts — making it easy to include ops teams, managers, and on-call distribution lists.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2926080"/>
            <a:ext cx="2468880" cy="8229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92608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Monitor polls host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315468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0D9488"/>
                </a:solidFill>
                <a:latin typeface="Calibri"/>
              </a:rPr>
              <a:t>→</a:t>
            </a:r>
          </a:p>
        </p:txBody>
      </p:sp>
      <p:sp>
        <p:nvSpPr>
          <p:cNvPr id="9" name="Rectangle 8"/>
          <p:cNvSpPr/>
          <p:nvPr/>
        </p:nvSpPr>
        <p:spPr>
          <a:xfrm>
            <a:off x="3703320" y="2926080"/>
            <a:ext cx="2468880" cy="822960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3320" y="292608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Cert data compared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315468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0D9488"/>
                </a:solidFill>
                <a:latin typeface="Calibri"/>
              </a:rPr>
              <a:t>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75120" y="2926080"/>
            <a:ext cx="2468880" cy="82296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75120" y="292608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Change or expiry?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9720" y="315468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0D9488"/>
                </a:solidFill>
                <a:latin typeface="Calibri"/>
              </a:rPr>
              <a:t>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646920" y="2926080"/>
            <a:ext cx="2468880" cy="82296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46920" y="2926080"/>
            <a:ext cx="2468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Alert sent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Alert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CertTracker sends two categories of alerts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234440"/>
            <a:ext cx="56692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234440"/>
            <a:ext cx="64008" cy="52120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371600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59E0B"/>
                </a:solidFill>
                <a:latin typeface="Calibri"/>
              </a:rPr>
              <a:t>Expiration Alerts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74519"/>
            <a:ext cx="5212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Sent at 60, 30, 14, and 7 days before a certificate expires, and again on the day of expiry.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83464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Gives your team time to renew before downtime occurs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29184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Multiple touchpoints mean nothing slips through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749039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Each alert shows cert details, issuer, and expiry date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46520" y="1234440"/>
            <a:ext cx="56692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46520" y="1234440"/>
            <a:ext cx="64008" cy="52120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1371600"/>
            <a:ext cx="5212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D9488"/>
                </a:solidFill>
                <a:latin typeface="Calibri"/>
              </a:rPr>
              <a:t>Change Alerts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1874519"/>
            <a:ext cx="5212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E293B"/>
                </a:solidFill>
                <a:latin typeface="Calibri"/>
              </a:rPr>
              <a:t>Sent immediately when a certificate's fingerprint, issuer, or subject changes from its last known state.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283464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Detect unauthorized certificate replacements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329184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Catch deployment errors that install the wrong cert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3749039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4748B"/>
                </a:solidFill>
                <a:latin typeface="Calibri"/>
              </a:rPr>
              <a:t>✓  Useful for audit and compliance monitoring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Adding Alert Addresses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7498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Administration → Alert Addresses → Add Alert Address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760" y="1188720"/>
            <a:ext cx="1143000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" y="1188720"/>
            <a:ext cx="64008" cy="11887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5488" y="1298448"/>
            <a:ext cx="548640" cy="457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5488" y="1280160"/>
            <a:ext cx="5486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1325880"/>
            <a:ext cx="10469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E293B"/>
                </a:solidFill>
                <a:latin typeface="Calibri"/>
              </a:rPr>
              <a:t>Navigate to Administration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847088"/>
            <a:ext cx="10469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•  Click Administration in the top navigation bar. This is available to Owner-role users.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2514600"/>
            <a:ext cx="1143000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65760" y="2514600"/>
            <a:ext cx="64008" cy="11887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75488" y="2624328"/>
            <a:ext cx="548640" cy="457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" y="2606040"/>
            <a:ext cx="5486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0432" y="2651760"/>
            <a:ext cx="10469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E293B"/>
                </a:solidFill>
                <a:latin typeface="Calibri"/>
              </a:rPr>
              <a:t>Find Alert Addresses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70432" y="3172968"/>
            <a:ext cx="10469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•  Scroll to the Alert Addresses section. You'll see a list of all current notification recipients.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760" y="3840480"/>
            <a:ext cx="1143000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65760" y="3840480"/>
            <a:ext cx="64008" cy="11887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5488" y="3950208"/>
            <a:ext cx="548640" cy="457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5488" y="3931920"/>
            <a:ext cx="5486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3977640"/>
            <a:ext cx="10469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E293B"/>
                </a:solidFill>
                <a:latin typeface="Calibri"/>
              </a:rPr>
              <a:t>Click Add Alert Address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0432" y="4498848"/>
            <a:ext cx="10469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•  Enter the email address you want to receive alerts. This does not create a user account.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65760" y="5166360"/>
            <a:ext cx="11430000" cy="1188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65760" y="5166360"/>
            <a:ext cx="64008" cy="118872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5488" y="5276088"/>
            <a:ext cx="548640" cy="4572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5488" y="5257800"/>
            <a:ext cx="5486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0432" y="5303520"/>
            <a:ext cx="10469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E293B"/>
                </a:solidFill>
                <a:latin typeface="Calibri"/>
              </a:rPr>
              <a:t>Save and confirm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5824728"/>
            <a:ext cx="10469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•  The address is added immediately. Send a test by temporarily setting a monitor to 'Daily' and waiting for the next poll.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0584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371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What the Alert Email Contains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234440"/>
            <a:ext cx="2743200" cy="292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234440"/>
            <a:ext cx="64008" cy="29260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✉️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Subject 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194560"/>
            <a:ext cx="2468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Clear subject with hostname, expiry date, and urgency level — easy to filter and prioritize in your inbox.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0128" y="1234440"/>
            <a:ext cx="2743200" cy="292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10128" y="1234440"/>
            <a:ext cx="64008" cy="29260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74720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✉️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Certificate details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2194560"/>
            <a:ext cx="2468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Common name, issuer, serial number, valid from/to dates, and the specific monitor that triggered the alert.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54496" y="1234440"/>
            <a:ext cx="2743200" cy="292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54496" y="1234440"/>
            <a:ext cx="64008" cy="29260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9088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✉️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Action link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2194560"/>
            <a:ext cx="2468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Direct link to the monitor in your CertTracker dashboard so you can view full details in one click.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98864" y="1234440"/>
            <a:ext cx="2743200" cy="292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198864" y="1234440"/>
            <a:ext cx="64008" cy="292608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63456" y="132588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D9488"/>
                </a:solidFill>
                <a:latin typeface="Calibri"/>
              </a:rPr>
              <a:t>✉️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3456" y="182880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293B"/>
                </a:solidFill>
                <a:latin typeface="Calibri"/>
              </a:rPr>
              <a:t>Change summary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63456" y="2194560"/>
            <a:ext cx="2468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  <a:latin typeface="Calibri"/>
              </a:rPr>
              <a:t>For change alerts: a before/after comparison showing exactly what changed on the certificate.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