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4592" y="2560320"/>
            <a:ext cx="12024360" cy="4572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45720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14B8A6"/>
                </a:solidFill>
                <a:latin typeface="Calibri"/>
              </a:rPr>
              <a:t>CertTracker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86868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How-To Guide 4 of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32588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Calibri"/>
              </a:rPr>
              <a:t>CertTracker Community &amp; Wiki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724912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14B8A6"/>
                </a:solidFill>
                <a:latin typeface="Calibri"/>
              </a:rPr>
              <a:t>Documentation, discussion, and shared knowledge — all in one place.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What's in the Community?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234440"/>
            <a:ext cx="2743200" cy="4389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64008" cy="43891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Wiki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194560"/>
            <a:ext cx="246888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Structured documentation articles covering all CertTracker features. Browse by topic or search for specific guides.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1234440"/>
            <a:ext cx="2743200" cy="4389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10128" y="1234440"/>
            <a:ext cx="64008" cy="43891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74720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Forum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2194560"/>
            <a:ext cx="246888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Discussion threads for questions, tips, feature ideas, and community support. Post anonymously or as your display name.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54496" y="1234440"/>
            <a:ext cx="2743200" cy="4389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54496" y="1234440"/>
            <a:ext cx="64008" cy="43891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9088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Topics &amp; Categories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2194560"/>
            <a:ext cx="246888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Articles and posts are organized into topics so you can quickly find what you need — from setup guides to advanced configurations.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98864" y="1234440"/>
            <a:ext cx="2743200" cy="4389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198864" y="1234440"/>
            <a:ext cx="64008" cy="43891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63456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3456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Moderation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63456" y="2194560"/>
            <a:ext cx="246888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Community moderators help keep discussions on-topic and constructive. Internal staff can manage content through the admin panel.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Accessing the Community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Available to all CertTracker users and the general public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188720"/>
            <a:ext cx="1143000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188720"/>
            <a:ext cx="64008" cy="1371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32588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CertTracker subscribers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755648"/>
            <a:ext cx="106070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Log in to your CertTracker account, then click Community in the navigation. You'll be signed into the community automatically with your account.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2743200"/>
            <a:ext cx="1143000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65760" y="2743200"/>
            <a:ext cx="64008" cy="1371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288036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Community-only accounts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310128"/>
            <a:ext cx="106070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Some users have community-only access. Log in at /community/login with your community credentials — no CertTracker subscription required.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4297680"/>
            <a:ext cx="1143000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65760" y="4297680"/>
            <a:ext cx="64008" cy="1371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443484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D9488"/>
                </a:solidFill>
                <a:latin typeface="Calibri"/>
              </a:rPr>
              <a:t>Anonymous visitors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4864608"/>
            <a:ext cx="1060704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Browse all wiki articles and read forum posts without logging in. Posting and creating content requires an account.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Setting Your Display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Your display name is shown on forum posts instead of your email address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The first time you access the community as a CertTracker subscriber, you'll be prompted to choose a display name. This name is public and visible to other community members.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331720"/>
            <a:ext cx="114300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2331720"/>
            <a:ext cx="64008" cy="8686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2468879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D9488"/>
                </a:solidFill>
                <a:latin typeface="Calibri"/>
              </a:rPr>
              <a:t>When prompted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2560320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A banner appears at the top of community pages — enter your name and click Save.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3337560"/>
            <a:ext cx="114300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65760" y="3337560"/>
            <a:ext cx="64008" cy="8686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3474720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D9488"/>
                </a:solidFill>
                <a:latin typeface="Calibri"/>
              </a:rPr>
              <a:t>Later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3566160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Go to your profile settings to update your display name at any time.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" y="4343400"/>
            <a:ext cx="114300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5760" y="4343400"/>
            <a:ext cx="64008" cy="8686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4480560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D9488"/>
                </a:solidFill>
                <a:latin typeface="Calibri"/>
              </a:rPr>
              <a:t>Privacy tip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4572000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Use a username rather than your full name if you prefer more privacy in public posts.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" y="5349240"/>
            <a:ext cx="11430000" cy="868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65760" y="5349240"/>
            <a:ext cx="64008" cy="8686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5486400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D9488"/>
                </a:solidFill>
                <a:latin typeface="Calibri"/>
              </a:rPr>
              <a:t>Skip for now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17520" y="5577840"/>
            <a:ext cx="8595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Click Later to dismiss the prompt — you can set it any time before posting.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Contributing to the Wiki &amp; Forum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234440"/>
            <a:ext cx="274320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64008" cy="3657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Edit Wiki Articles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194560"/>
            <a:ext cx="24688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Logged-in users can suggest edits or improvements to existing articles. Changes are reviewed by moderators before going live.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1234440"/>
            <a:ext cx="274320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10128" y="1234440"/>
            <a:ext cx="64008" cy="3657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74720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Start a Discussion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2194560"/>
            <a:ext cx="24688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Post a new forum thread to ask questions, share tips, or propose features. Tag your post with relevant topics for visibility.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54496" y="1234440"/>
            <a:ext cx="274320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54496" y="1234440"/>
            <a:ext cx="64008" cy="3657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9088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Engage with Posts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2194560"/>
            <a:ext cx="24688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Reply to existing threads, vote on helpful answers, and help other community members troubleshoot their setup.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98864" y="1234440"/>
            <a:ext cx="274320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198864" y="1234440"/>
            <a:ext cx="64008" cy="3657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63456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3456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Bookmark Articles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63456" y="2194560"/>
            <a:ext cx="24688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Save wiki articles and forum threads you reference frequently for quick access from your community profile.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4592" y="3200400"/>
            <a:ext cx="12024360" cy="4572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00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Join the Community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0876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14B8A6"/>
                </a:solidFill>
                <a:latin typeface="Calibri"/>
              </a:rPr>
              <a:t>Connect, learn, and contribute.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383280"/>
            <a:ext cx="2560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64748B"/>
                </a:solidFill>
                <a:latin typeface="Calibri"/>
              </a:rPr>
              <a:t>Community &amp; Wiki: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3383280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4B8A6"/>
                </a:solidFill>
                <a:latin typeface="Calibri"/>
              </a:rPr>
              <a:t>certtracker.12squared.com/community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950208"/>
            <a:ext cx="2560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64748B"/>
                </a:solidFill>
                <a:latin typeface="Calibri"/>
              </a:rPr>
              <a:t>Support: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3950208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4B8A6"/>
                </a:solidFill>
                <a:latin typeface="Calibri"/>
              </a:rPr>
              <a:t>certtracker.12squared.com/support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4517136"/>
            <a:ext cx="2560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64748B"/>
                </a:solidFill>
                <a:latin typeface="Calibri"/>
              </a:rPr>
              <a:t>Account: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4517136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4B8A6"/>
                </a:solidFill>
                <a:latin typeface="Calibri"/>
              </a:rPr>
              <a:t>certtracker.12squared.com/dashboard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